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94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54840" y="4058640"/>
            <a:ext cx="2620800" cy="2091240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6880" y="4058640"/>
            <a:ext cx="2620800" cy="2091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6A1996B5-7716-436B-960B-D4B31591903D}" type="slidenum">
              <a:rPr lang="en-US" sz="1400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075520" y="1718640"/>
            <a:ext cx="1397160" cy="1396440"/>
          </a:xfrm>
          <a:prstGeom prst="rect">
            <a:avLst/>
          </a:prstGeom>
          <a:solidFill>
            <a:srgbClr val="FDFD76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2443320" y="3884760"/>
            <a:ext cx="1397160" cy="1396440"/>
          </a:xfrm>
          <a:prstGeom prst="rect">
            <a:avLst/>
          </a:prstGeom>
          <a:solidFill>
            <a:srgbClr val="00B8FF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509760" y="1861920"/>
            <a:ext cx="1397160" cy="1396440"/>
          </a:xfrm>
          <a:prstGeom prst="rect">
            <a:avLst/>
          </a:prstGeom>
          <a:solidFill>
            <a:srgbClr val="3DEB3D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6238800" y="1718640"/>
            <a:ext cx="1397160" cy="1396440"/>
          </a:xfrm>
          <a:prstGeom prst="rect">
            <a:avLst/>
          </a:prstGeom>
          <a:solidFill>
            <a:srgbClr val="FDFD76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3" name="CustomShape 5"/>
          <p:cNvSpPr/>
          <p:nvPr/>
        </p:nvSpPr>
        <p:spPr>
          <a:xfrm>
            <a:off x="4366080" y="1754640"/>
            <a:ext cx="1397160" cy="1396440"/>
          </a:xfrm>
          <a:prstGeom prst="rect">
            <a:avLst/>
          </a:prstGeom>
          <a:solidFill>
            <a:srgbClr val="FDFD76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4" name="CustomShape 6"/>
          <p:cNvSpPr/>
          <p:nvPr/>
        </p:nvSpPr>
        <p:spPr>
          <a:xfrm>
            <a:off x="2421360" y="1790640"/>
            <a:ext cx="1397160" cy="1396440"/>
          </a:xfrm>
          <a:prstGeom prst="rect">
            <a:avLst/>
          </a:prstGeom>
          <a:solidFill>
            <a:srgbClr val="FDFD76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5" name="CustomShape 7"/>
          <p:cNvSpPr/>
          <p:nvPr/>
        </p:nvSpPr>
        <p:spPr>
          <a:xfrm>
            <a:off x="7315200" y="5605560"/>
            <a:ext cx="1397160" cy="1396440"/>
          </a:xfrm>
          <a:prstGeom prst="rect">
            <a:avLst/>
          </a:prstGeom>
          <a:solidFill>
            <a:srgbClr val="FDFD76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6" name="CustomShape 8"/>
          <p:cNvSpPr/>
          <p:nvPr/>
        </p:nvSpPr>
        <p:spPr>
          <a:xfrm>
            <a:off x="2349720" y="5605560"/>
            <a:ext cx="1397160" cy="1396440"/>
          </a:xfrm>
          <a:prstGeom prst="rect">
            <a:avLst/>
          </a:prstGeom>
          <a:solidFill>
            <a:srgbClr val="FDFD76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7" name="CustomShape 9"/>
          <p:cNvSpPr/>
          <p:nvPr/>
        </p:nvSpPr>
        <p:spPr>
          <a:xfrm>
            <a:off x="6367680" y="3915720"/>
            <a:ext cx="1397160" cy="1396440"/>
          </a:xfrm>
          <a:prstGeom prst="rect">
            <a:avLst/>
          </a:prstGeom>
          <a:solidFill>
            <a:srgbClr val="00B8FF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8" name="CustomShape 10"/>
          <p:cNvSpPr/>
          <p:nvPr/>
        </p:nvSpPr>
        <p:spPr>
          <a:xfrm>
            <a:off x="8103240" y="4454280"/>
            <a:ext cx="1396800" cy="914400"/>
          </a:xfrm>
          <a:prstGeom prst="rect">
            <a:avLst/>
          </a:prstGeom>
          <a:solidFill>
            <a:srgbClr val="9966CC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49" name="CustomShape 11"/>
          <p:cNvSpPr/>
          <p:nvPr/>
        </p:nvSpPr>
        <p:spPr>
          <a:xfrm>
            <a:off x="4394160" y="4513680"/>
            <a:ext cx="1396800" cy="914400"/>
          </a:xfrm>
          <a:prstGeom prst="rect">
            <a:avLst/>
          </a:prstGeom>
          <a:solidFill>
            <a:srgbClr val="9966CC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  <p:sp>
        <p:nvSpPr>
          <p:cNvPr id="50" name="CustomShape 12"/>
          <p:cNvSpPr/>
          <p:nvPr/>
        </p:nvSpPr>
        <p:spPr>
          <a:xfrm>
            <a:off x="506160" y="4441680"/>
            <a:ext cx="1396800" cy="914400"/>
          </a:xfrm>
          <a:prstGeom prst="rect">
            <a:avLst/>
          </a:prstGeom>
          <a:solidFill>
            <a:srgbClr val="9966CC"/>
          </a:solidFill>
          <a:ln w="9360">
            <a:solidFill>
              <a:srgbClr val="E2E36B"/>
            </a:solidFill>
            <a:miter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>
                <a:solidFill>
                  <a:srgbClr val="191919"/>
                </a:solidFill>
                <a:latin typeface="B Yekan"/>
                <a:ea typeface="ヒラギノ角ゴ ProN W3"/>
              </a:rPr>
              <a:t>متن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ndps</cp:lastModifiedBy>
  <cp:revision>1</cp:revision>
  <dcterms:modified xsi:type="dcterms:W3CDTF">2013-09-13T09:11:00Z</dcterms:modified>
</cp:coreProperties>
</file>